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8" r:id="rId32"/>
    <p:sldId id="289" r:id="rId33"/>
    <p:sldId id="286" r:id="rId34"/>
  </p:sldIdLst>
  <p:sldSz cx="7556500"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varScale="1">
        <p:scale>
          <a:sx n="67" d="100"/>
          <a:sy n="67" d="100"/>
        </p:scale>
        <p:origin x="32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738" y="1749795"/>
            <a:ext cx="6423025" cy="3722335"/>
          </a:xfrm>
        </p:spPr>
        <p:txBody>
          <a:bodyPr anchor="b"/>
          <a:lstStyle>
            <a:lvl1pPr algn="ctr">
              <a:defRPr sz="4958"/>
            </a:lvl1pPr>
          </a:lstStyle>
          <a:p>
            <a:r>
              <a:rPr lang="en-GB"/>
              <a:t>Click to edit Master title style</a:t>
            </a:r>
            <a:endParaRPr lang="en-US" dirty="0"/>
          </a:p>
        </p:txBody>
      </p:sp>
      <p:sp>
        <p:nvSpPr>
          <p:cNvPr id="3" name="Subtitle 2"/>
          <p:cNvSpPr>
            <a:spLocks noGrp="1"/>
          </p:cNvSpPr>
          <p:nvPr>
            <p:ph type="subTitle" idx="1"/>
          </p:nvPr>
        </p:nvSpPr>
        <p:spPr>
          <a:xfrm>
            <a:off x="944563" y="5615678"/>
            <a:ext cx="5667375" cy="2581379"/>
          </a:xfrm>
        </p:spPr>
        <p:txBody>
          <a:bodyPr/>
          <a:lstStyle>
            <a:lvl1pPr marL="0" indent="0" algn="ctr">
              <a:buNone/>
              <a:defRPr sz="1983"/>
            </a:lvl1pPr>
            <a:lvl2pPr marL="377830" indent="0" algn="ctr">
              <a:buNone/>
              <a:defRPr sz="1653"/>
            </a:lvl2pPr>
            <a:lvl3pPr marL="755660" indent="0" algn="ctr">
              <a:buNone/>
              <a:defRPr sz="1488"/>
            </a:lvl3pPr>
            <a:lvl4pPr marL="1133490" indent="0" algn="ctr">
              <a:buNone/>
              <a:defRPr sz="1322"/>
            </a:lvl4pPr>
            <a:lvl5pPr marL="1511320" indent="0" algn="ctr">
              <a:buNone/>
              <a:defRPr sz="1322"/>
            </a:lvl5pPr>
            <a:lvl6pPr marL="1889150" indent="0" algn="ctr">
              <a:buNone/>
              <a:defRPr sz="1322"/>
            </a:lvl6pPr>
            <a:lvl7pPr marL="2266980" indent="0" algn="ctr">
              <a:buNone/>
              <a:defRPr sz="1322"/>
            </a:lvl7pPr>
            <a:lvl8pPr marL="2644811" indent="0" algn="ctr">
              <a:buNone/>
              <a:defRPr sz="1322"/>
            </a:lvl8pPr>
            <a:lvl9pPr marL="3022641" indent="0" algn="ctr">
              <a:buNone/>
              <a:defRPr sz="1322"/>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D9171BA-E174-9A4A-885B-5B19AF3BCE48}"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997968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D9171BA-E174-9A4A-885B-5B19AF3BCE48}"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185461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7621" y="569240"/>
            <a:ext cx="1629370" cy="90608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510" y="569240"/>
            <a:ext cx="4793655" cy="9060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D9171BA-E174-9A4A-885B-5B19AF3BCE48}"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619915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D9171BA-E174-9A4A-885B-5B19AF3BCE48}"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1338908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574" y="2665532"/>
            <a:ext cx="6517481" cy="4447496"/>
          </a:xfrm>
        </p:spPr>
        <p:txBody>
          <a:bodyPr anchor="b"/>
          <a:lstStyle>
            <a:lvl1pPr>
              <a:defRPr sz="4958"/>
            </a:lvl1pPr>
          </a:lstStyle>
          <a:p>
            <a:r>
              <a:rPr lang="en-GB"/>
              <a:t>Click to edit Master title style</a:t>
            </a:r>
            <a:endParaRPr lang="en-US" dirty="0"/>
          </a:p>
        </p:txBody>
      </p:sp>
      <p:sp>
        <p:nvSpPr>
          <p:cNvPr id="3" name="Text Placeholder 2"/>
          <p:cNvSpPr>
            <a:spLocks noGrp="1"/>
          </p:cNvSpPr>
          <p:nvPr>
            <p:ph type="body" idx="1"/>
          </p:nvPr>
        </p:nvSpPr>
        <p:spPr>
          <a:xfrm>
            <a:off x="515574" y="7155103"/>
            <a:ext cx="6517481" cy="2338833"/>
          </a:xfrm>
        </p:spPr>
        <p:txBody>
          <a:bodyPr/>
          <a:lstStyle>
            <a:lvl1pPr marL="0" indent="0">
              <a:buNone/>
              <a:defRPr sz="1983">
                <a:solidFill>
                  <a:schemeClr val="tx1"/>
                </a:solidFill>
              </a:defRPr>
            </a:lvl1pPr>
            <a:lvl2pPr marL="377830" indent="0">
              <a:buNone/>
              <a:defRPr sz="1653">
                <a:solidFill>
                  <a:schemeClr val="tx1">
                    <a:tint val="75000"/>
                  </a:schemeClr>
                </a:solidFill>
              </a:defRPr>
            </a:lvl2pPr>
            <a:lvl3pPr marL="755660" indent="0">
              <a:buNone/>
              <a:defRPr sz="1488">
                <a:solidFill>
                  <a:schemeClr val="tx1">
                    <a:tint val="75000"/>
                  </a:schemeClr>
                </a:solidFill>
              </a:defRPr>
            </a:lvl3pPr>
            <a:lvl4pPr marL="1133490" indent="0">
              <a:buNone/>
              <a:defRPr sz="1322">
                <a:solidFill>
                  <a:schemeClr val="tx1">
                    <a:tint val="75000"/>
                  </a:schemeClr>
                </a:solidFill>
              </a:defRPr>
            </a:lvl4pPr>
            <a:lvl5pPr marL="1511320" indent="0">
              <a:buNone/>
              <a:defRPr sz="1322">
                <a:solidFill>
                  <a:schemeClr val="tx1">
                    <a:tint val="75000"/>
                  </a:schemeClr>
                </a:solidFill>
              </a:defRPr>
            </a:lvl5pPr>
            <a:lvl6pPr marL="1889150" indent="0">
              <a:buNone/>
              <a:defRPr sz="1322">
                <a:solidFill>
                  <a:schemeClr val="tx1">
                    <a:tint val="75000"/>
                  </a:schemeClr>
                </a:solidFill>
              </a:defRPr>
            </a:lvl6pPr>
            <a:lvl7pPr marL="2266980" indent="0">
              <a:buNone/>
              <a:defRPr sz="1322">
                <a:solidFill>
                  <a:schemeClr val="tx1">
                    <a:tint val="75000"/>
                  </a:schemeClr>
                </a:solidFill>
              </a:defRPr>
            </a:lvl7pPr>
            <a:lvl8pPr marL="2644811" indent="0">
              <a:buNone/>
              <a:defRPr sz="1322">
                <a:solidFill>
                  <a:schemeClr val="tx1">
                    <a:tint val="75000"/>
                  </a:schemeClr>
                </a:solidFill>
              </a:defRPr>
            </a:lvl8pPr>
            <a:lvl9pPr marL="3022641" indent="0">
              <a:buNone/>
              <a:defRPr sz="1322">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D9171BA-E174-9A4A-885B-5B19AF3BCE48}"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399620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509" y="2846200"/>
            <a:ext cx="3211513" cy="67838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5478" y="2846200"/>
            <a:ext cx="3211513" cy="67838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D9171BA-E174-9A4A-885B-5B19AF3BCE48}" type="datetimeFigureOut">
              <a:rPr lang="en-US" smtClean="0"/>
              <a:t>12/7/21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5889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494" y="569242"/>
            <a:ext cx="6517481" cy="2066590"/>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495" y="2620980"/>
            <a:ext cx="3196753" cy="1284502"/>
          </a:xfrm>
        </p:spPr>
        <p:txBody>
          <a:bodyPr anchor="b"/>
          <a:lstStyle>
            <a:lvl1pPr marL="0" indent="0">
              <a:buNone/>
              <a:defRPr sz="1983" b="1"/>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GB"/>
              <a:t>Click to edit Master text styles</a:t>
            </a:r>
          </a:p>
        </p:txBody>
      </p:sp>
      <p:sp>
        <p:nvSpPr>
          <p:cNvPr id="4" name="Content Placeholder 3"/>
          <p:cNvSpPr>
            <a:spLocks noGrp="1"/>
          </p:cNvSpPr>
          <p:nvPr>
            <p:ph sz="half" idx="2"/>
          </p:nvPr>
        </p:nvSpPr>
        <p:spPr>
          <a:xfrm>
            <a:off x="520495" y="3905482"/>
            <a:ext cx="3196753" cy="5744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5478" y="2620980"/>
            <a:ext cx="3212497" cy="1284502"/>
          </a:xfrm>
        </p:spPr>
        <p:txBody>
          <a:bodyPr anchor="b"/>
          <a:lstStyle>
            <a:lvl1pPr marL="0" indent="0">
              <a:buNone/>
              <a:defRPr sz="1983" b="1"/>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GB"/>
              <a:t>Click to edit Master text styles</a:t>
            </a:r>
          </a:p>
        </p:txBody>
      </p:sp>
      <p:sp>
        <p:nvSpPr>
          <p:cNvPr id="6" name="Content Placeholder 5"/>
          <p:cNvSpPr>
            <a:spLocks noGrp="1"/>
          </p:cNvSpPr>
          <p:nvPr>
            <p:ph sz="quarter" idx="4"/>
          </p:nvPr>
        </p:nvSpPr>
        <p:spPr>
          <a:xfrm>
            <a:off x="3825478" y="3905482"/>
            <a:ext cx="3212497" cy="5744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D9171BA-E174-9A4A-885B-5B19AF3BCE48}" type="datetimeFigureOut">
              <a:rPr lang="en-US" smtClean="0"/>
              <a:t>12/7/21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3661223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D9171BA-E174-9A4A-885B-5B19AF3BCE48}" type="datetimeFigureOut">
              <a:rPr lang="en-US" smtClean="0"/>
              <a:t>12/7/21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3300847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171BA-E174-9A4A-885B-5B19AF3BCE48}" type="datetimeFigureOut">
              <a:rPr lang="en-US" smtClean="0"/>
              <a:t>12/7/21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1825631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494" y="712788"/>
            <a:ext cx="2437168" cy="2494756"/>
          </a:xfrm>
        </p:spPr>
        <p:txBody>
          <a:bodyPr anchor="b"/>
          <a:lstStyle>
            <a:lvl1pPr>
              <a:defRPr sz="2644"/>
            </a:lvl1pPr>
          </a:lstStyle>
          <a:p>
            <a:r>
              <a:rPr lang="en-GB"/>
              <a:t>Click to edit Master title style</a:t>
            </a:r>
            <a:endParaRPr lang="en-US" dirty="0"/>
          </a:p>
        </p:txBody>
      </p:sp>
      <p:sp>
        <p:nvSpPr>
          <p:cNvPr id="3" name="Content Placeholder 2"/>
          <p:cNvSpPr>
            <a:spLocks noGrp="1"/>
          </p:cNvSpPr>
          <p:nvPr>
            <p:ph idx="1"/>
          </p:nvPr>
        </p:nvSpPr>
        <p:spPr>
          <a:xfrm>
            <a:off x="3212497" y="1539425"/>
            <a:ext cx="3825478" cy="7598117"/>
          </a:xfrm>
        </p:spPr>
        <p:txBody>
          <a:bodyPr/>
          <a:lstStyle>
            <a:lvl1pPr>
              <a:defRPr sz="2644"/>
            </a:lvl1pPr>
            <a:lvl2pPr>
              <a:defRPr sz="2314"/>
            </a:lvl2pPr>
            <a:lvl3pPr>
              <a:defRPr sz="1983"/>
            </a:lvl3pPr>
            <a:lvl4pPr>
              <a:defRPr sz="1653"/>
            </a:lvl4pPr>
            <a:lvl5pPr>
              <a:defRPr sz="1653"/>
            </a:lvl5pPr>
            <a:lvl6pPr>
              <a:defRPr sz="1653"/>
            </a:lvl6pPr>
            <a:lvl7pPr>
              <a:defRPr sz="1653"/>
            </a:lvl7pPr>
            <a:lvl8pPr>
              <a:defRPr sz="1653"/>
            </a:lvl8pPr>
            <a:lvl9pPr>
              <a:defRPr sz="165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494" y="3207544"/>
            <a:ext cx="2437168" cy="5942372"/>
          </a:xfrm>
        </p:spPr>
        <p:txBody>
          <a:bodyPr/>
          <a:lstStyle>
            <a:lvl1pPr marL="0" indent="0">
              <a:buNone/>
              <a:defRPr sz="1322"/>
            </a:lvl1pPr>
            <a:lvl2pPr marL="377830" indent="0">
              <a:buNone/>
              <a:defRPr sz="1157"/>
            </a:lvl2pPr>
            <a:lvl3pPr marL="755660" indent="0">
              <a:buNone/>
              <a:defRPr sz="992"/>
            </a:lvl3pPr>
            <a:lvl4pPr marL="1133490" indent="0">
              <a:buNone/>
              <a:defRPr sz="826"/>
            </a:lvl4pPr>
            <a:lvl5pPr marL="1511320" indent="0">
              <a:buNone/>
              <a:defRPr sz="826"/>
            </a:lvl5pPr>
            <a:lvl6pPr marL="1889150" indent="0">
              <a:buNone/>
              <a:defRPr sz="826"/>
            </a:lvl6pPr>
            <a:lvl7pPr marL="2266980" indent="0">
              <a:buNone/>
              <a:defRPr sz="826"/>
            </a:lvl7pPr>
            <a:lvl8pPr marL="2644811" indent="0">
              <a:buNone/>
              <a:defRPr sz="826"/>
            </a:lvl8pPr>
            <a:lvl9pPr marL="3022641" indent="0">
              <a:buNone/>
              <a:defRPr sz="826"/>
            </a:lvl9pPr>
          </a:lstStyle>
          <a:p>
            <a:pPr lvl="0"/>
            <a:r>
              <a:rPr lang="en-GB"/>
              <a:t>Click to edit Master text styles</a:t>
            </a:r>
          </a:p>
        </p:txBody>
      </p:sp>
      <p:sp>
        <p:nvSpPr>
          <p:cNvPr id="5" name="Date Placeholder 4"/>
          <p:cNvSpPr>
            <a:spLocks noGrp="1"/>
          </p:cNvSpPr>
          <p:nvPr>
            <p:ph type="dt" sz="half" idx="10"/>
          </p:nvPr>
        </p:nvSpPr>
        <p:spPr/>
        <p:txBody>
          <a:bodyPr/>
          <a:lstStyle/>
          <a:p>
            <a:fld id="{CD9171BA-E174-9A4A-885B-5B19AF3BCE48}" type="datetimeFigureOut">
              <a:rPr lang="en-US" smtClean="0"/>
              <a:t>12/7/21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1497706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494" y="712788"/>
            <a:ext cx="2437168" cy="2494756"/>
          </a:xfrm>
        </p:spPr>
        <p:txBody>
          <a:bodyPr anchor="b"/>
          <a:lstStyle>
            <a:lvl1pPr>
              <a:defRPr sz="2644"/>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2497" y="1539425"/>
            <a:ext cx="3825478" cy="7598117"/>
          </a:xfrm>
        </p:spPr>
        <p:txBody>
          <a:bodyPr anchor="t"/>
          <a:lstStyle>
            <a:lvl1pPr marL="0" indent="0">
              <a:buNone/>
              <a:defRPr sz="2644"/>
            </a:lvl1pPr>
            <a:lvl2pPr marL="377830" indent="0">
              <a:buNone/>
              <a:defRPr sz="2314"/>
            </a:lvl2pPr>
            <a:lvl3pPr marL="755660" indent="0">
              <a:buNone/>
              <a:defRPr sz="1983"/>
            </a:lvl3pPr>
            <a:lvl4pPr marL="1133490" indent="0">
              <a:buNone/>
              <a:defRPr sz="1653"/>
            </a:lvl4pPr>
            <a:lvl5pPr marL="1511320" indent="0">
              <a:buNone/>
              <a:defRPr sz="1653"/>
            </a:lvl5pPr>
            <a:lvl6pPr marL="1889150" indent="0">
              <a:buNone/>
              <a:defRPr sz="1653"/>
            </a:lvl6pPr>
            <a:lvl7pPr marL="2266980" indent="0">
              <a:buNone/>
              <a:defRPr sz="1653"/>
            </a:lvl7pPr>
            <a:lvl8pPr marL="2644811" indent="0">
              <a:buNone/>
              <a:defRPr sz="1653"/>
            </a:lvl8pPr>
            <a:lvl9pPr marL="3022641" indent="0">
              <a:buNone/>
              <a:defRPr sz="1653"/>
            </a:lvl9pPr>
          </a:lstStyle>
          <a:p>
            <a:r>
              <a:rPr lang="en-GB"/>
              <a:t>Click icon to add picture</a:t>
            </a:r>
            <a:endParaRPr lang="en-US" dirty="0"/>
          </a:p>
        </p:txBody>
      </p:sp>
      <p:sp>
        <p:nvSpPr>
          <p:cNvPr id="4" name="Text Placeholder 3"/>
          <p:cNvSpPr>
            <a:spLocks noGrp="1"/>
          </p:cNvSpPr>
          <p:nvPr>
            <p:ph type="body" sz="half" idx="2"/>
          </p:nvPr>
        </p:nvSpPr>
        <p:spPr>
          <a:xfrm>
            <a:off x="520494" y="3207544"/>
            <a:ext cx="2437168" cy="5942372"/>
          </a:xfrm>
        </p:spPr>
        <p:txBody>
          <a:bodyPr/>
          <a:lstStyle>
            <a:lvl1pPr marL="0" indent="0">
              <a:buNone/>
              <a:defRPr sz="1322"/>
            </a:lvl1pPr>
            <a:lvl2pPr marL="377830" indent="0">
              <a:buNone/>
              <a:defRPr sz="1157"/>
            </a:lvl2pPr>
            <a:lvl3pPr marL="755660" indent="0">
              <a:buNone/>
              <a:defRPr sz="992"/>
            </a:lvl3pPr>
            <a:lvl4pPr marL="1133490" indent="0">
              <a:buNone/>
              <a:defRPr sz="826"/>
            </a:lvl4pPr>
            <a:lvl5pPr marL="1511320" indent="0">
              <a:buNone/>
              <a:defRPr sz="826"/>
            </a:lvl5pPr>
            <a:lvl6pPr marL="1889150" indent="0">
              <a:buNone/>
              <a:defRPr sz="826"/>
            </a:lvl6pPr>
            <a:lvl7pPr marL="2266980" indent="0">
              <a:buNone/>
              <a:defRPr sz="826"/>
            </a:lvl7pPr>
            <a:lvl8pPr marL="2644811" indent="0">
              <a:buNone/>
              <a:defRPr sz="826"/>
            </a:lvl8pPr>
            <a:lvl9pPr marL="3022641" indent="0">
              <a:buNone/>
              <a:defRPr sz="826"/>
            </a:lvl9pPr>
          </a:lstStyle>
          <a:p>
            <a:pPr lvl="0"/>
            <a:r>
              <a:rPr lang="en-GB"/>
              <a:t>Click to edit Master text styles</a:t>
            </a:r>
          </a:p>
        </p:txBody>
      </p:sp>
      <p:sp>
        <p:nvSpPr>
          <p:cNvPr id="5" name="Date Placeholder 4"/>
          <p:cNvSpPr>
            <a:spLocks noGrp="1"/>
          </p:cNvSpPr>
          <p:nvPr>
            <p:ph type="dt" sz="half" idx="10"/>
          </p:nvPr>
        </p:nvSpPr>
        <p:spPr/>
        <p:txBody>
          <a:bodyPr/>
          <a:lstStyle/>
          <a:p>
            <a:fld id="{CD9171BA-E174-9A4A-885B-5B19AF3BCE48}" type="datetimeFigureOut">
              <a:rPr lang="en-US" smtClean="0"/>
              <a:t>12/7/21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1DF03-4D05-A347-936D-1DE094E50789}" type="slidenum">
              <a:rPr lang="en-US" smtClean="0"/>
              <a:t>‹#›</a:t>
            </a:fld>
            <a:endParaRPr lang="en-US"/>
          </a:p>
        </p:txBody>
      </p:sp>
    </p:spTree>
    <p:extLst>
      <p:ext uri="{BB962C8B-B14F-4D97-AF65-F5344CB8AC3E}">
        <p14:creationId xmlns:p14="http://schemas.microsoft.com/office/powerpoint/2010/main" val="3639671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510" y="569242"/>
            <a:ext cx="6517481" cy="206659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510" y="2846200"/>
            <a:ext cx="6517481" cy="678385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509" y="9909729"/>
            <a:ext cx="1700213"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CD9171BA-E174-9A4A-885B-5B19AF3BCE48}" type="datetimeFigureOut">
              <a:rPr lang="en-US" smtClean="0"/>
              <a:t>12/7/21</a:t>
            </a:fld>
            <a:endParaRPr lang="en-US"/>
          </a:p>
        </p:txBody>
      </p:sp>
      <p:sp>
        <p:nvSpPr>
          <p:cNvPr id="5" name="Footer Placeholder 4"/>
          <p:cNvSpPr>
            <a:spLocks noGrp="1"/>
          </p:cNvSpPr>
          <p:nvPr>
            <p:ph type="ftr" sz="quarter" idx="3"/>
          </p:nvPr>
        </p:nvSpPr>
        <p:spPr>
          <a:xfrm>
            <a:off x="2503091" y="9909729"/>
            <a:ext cx="2550319"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36778" y="9909729"/>
            <a:ext cx="1700213"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E821DF03-4D05-A347-936D-1DE094E50789}" type="slidenum">
              <a:rPr lang="en-US" smtClean="0"/>
              <a:t>‹#›</a:t>
            </a:fld>
            <a:endParaRPr lang="en-US"/>
          </a:p>
        </p:txBody>
      </p:sp>
    </p:spTree>
    <p:extLst>
      <p:ext uri="{BB962C8B-B14F-4D97-AF65-F5344CB8AC3E}">
        <p14:creationId xmlns:p14="http://schemas.microsoft.com/office/powerpoint/2010/main" val="16185152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55660" rtl="0" eaLnBrk="1" latinLnBrk="0" hangingPunct="1">
        <a:lnSpc>
          <a:spcPct val="90000"/>
        </a:lnSpc>
        <a:spcBef>
          <a:spcPct val="0"/>
        </a:spcBef>
        <a:buNone/>
        <a:defRPr sz="3636" kern="1200">
          <a:solidFill>
            <a:schemeClr val="tx1"/>
          </a:solidFill>
          <a:latin typeface="+mj-lt"/>
          <a:ea typeface="+mj-ea"/>
          <a:cs typeface="+mj-cs"/>
        </a:defRPr>
      </a:lvl1pPr>
    </p:titleStyle>
    <p:bodyStyle>
      <a:lvl1pPr marL="188915" indent="-188915" algn="l" defTabSz="755660" rtl="0" eaLnBrk="1" latinLnBrk="0" hangingPunct="1">
        <a:lnSpc>
          <a:spcPct val="90000"/>
        </a:lnSpc>
        <a:spcBef>
          <a:spcPts val="826"/>
        </a:spcBef>
        <a:buFont typeface="Arial" panose="020B0604020202020204" pitchFamily="34" charset="0"/>
        <a:buChar char="•"/>
        <a:defRPr sz="2314" kern="1200">
          <a:solidFill>
            <a:schemeClr val="tx1"/>
          </a:solidFill>
          <a:latin typeface="+mn-lt"/>
          <a:ea typeface="+mn-ea"/>
          <a:cs typeface="+mn-cs"/>
        </a:defRPr>
      </a:lvl1pPr>
      <a:lvl2pPr marL="566745" indent="-188915" algn="l" defTabSz="755660" rtl="0" eaLnBrk="1" latinLnBrk="0" hangingPunct="1">
        <a:lnSpc>
          <a:spcPct val="90000"/>
        </a:lnSpc>
        <a:spcBef>
          <a:spcPts val="413"/>
        </a:spcBef>
        <a:buFont typeface="Arial" panose="020B0604020202020204" pitchFamily="34" charset="0"/>
        <a:buChar char="•"/>
        <a:defRPr sz="1983" kern="1200">
          <a:solidFill>
            <a:schemeClr val="tx1"/>
          </a:solidFill>
          <a:latin typeface="+mn-lt"/>
          <a:ea typeface="+mn-ea"/>
          <a:cs typeface="+mn-cs"/>
        </a:defRPr>
      </a:lvl2pPr>
      <a:lvl3pPr marL="944575" indent="-188915" algn="l" defTabSz="755660"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405" indent="-188915" algn="l" defTabSz="75566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235" indent="-188915" algn="l" defTabSz="75566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065" indent="-188915" algn="l" defTabSz="75566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5896" indent="-188915" algn="l" defTabSz="75566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3726" indent="-188915" algn="l" defTabSz="75566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1556" indent="-188915" algn="l" defTabSz="75566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660" rtl="0" eaLnBrk="1" latinLnBrk="0" hangingPunct="1">
        <a:defRPr sz="1488" kern="1200">
          <a:solidFill>
            <a:schemeClr val="tx1"/>
          </a:solidFill>
          <a:latin typeface="+mn-lt"/>
          <a:ea typeface="+mn-ea"/>
          <a:cs typeface="+mn-cs"/>
        </a:defRPr>
      </a:lvl1pPr>
      <a:lvl2pPr marL="377830" algn="l" defTabSz="755660" rtl="0" eaLnBrk="1" latinLnBrk="0" hangingPunct="1">
        <a:defRPr sz="1488" kern="1200">
          <a:solidFill>
            <a:schemeClr val="tx1"/>
          </a:solidFill>
          <a:latin typeface="+mn-lt"/>
          <a:ea typeface="+mn-ea"/>
          <a:cs typeface="+mn-cs"/>
        </a:defRPr>
      </a:lvl2pPr>
      <a:lvl3pPr marL="755660" algn="l" defTabSz="755660" rtl="0" eaLnBrk="1" latinLnBrk="0" hangingPunct="1">
        <a:defRPr sz="1488" kern="1200">
          <a:solidFill>
            <a:schemeClr val="tx1"/>
          </a:solidFill>
          <a:latin typeface="+mn-lt"/>
          <a:ea typeface="+mn-ea"/>
          <a:cs typeface="+mn-cs"/>
        </a:defRPr>
      </a:lvl3pPr>
      <a:lvl4pPr marL="1133490" algn="l" defTabSz="755660" rtl="0" eaLnBrk="1" latinLnBrk="0" hangingPunct="1">
        <a:defRPr sz="1488" kern="1200">
          <a:solidFill>
            <a:schemeClr val="tx1"/>
          </a:solidFill>
          <a:latin typeface="+mn-lt"/>
          <a:ea typeface="+mn-ea"/>
          <a:cs typeface="+mn-cs"/>
        </a:defRPr>
      </a:lvl4pPr>
      <a:lvl5pPr marL="1511320" algn="l" defTabSz="755660" rtl="0" eaLnBrk="1" latinLnBrk="0" hangingPunct="1">
        <a:defRPr sz="1488" kern="1200">
          <a:solidFill>
            <a:schemeClr val="tx1"/>
          </a:solidFill>
          <a:latin typeface="+mn-lt"/>
          <a:ea typeface="+mn-ea"/>
          <a:cs typeface="+mn-cs"/>
        </a:defRPr>
      </a:lvl5pPr>
      <a:lvl6pPr marL="1889150" algn="l" defTabSz="755660" rtl="0" eaLnBrk="1" latinLnBrk="0" hangingPunct="1">
        <a:defRPr sz="1488" kern="1200">
          <a:solidFill>
            <a:schemeClr val="tx1"/>
          </a:solidFill>
          <a:latin typeface="+mn-lt"/>
          <a:ea typeface="+mn-ea"/>
          <a:cs typeface="+mn-cs"/>
        </a:defRPr>
      </a:lvl6pPr>
      <a:lvl7pPr marL="2266980" algn="l" defTabSz="755660" rtl="0" eaLnBrk="1" latinLnBrk="0" hangingPunct="1">
        <a:defRPr sz="1488" kern="1200">
          <a:solidFill>
            <a:schemeClr val="tx1"/>
          </a:solidFill>
          <a:latin typeface="+mn-lt"/>
          <a:ea typeface="+mn-ea"/>
          <a:cs typeface="+mn-cs"/>
        </a:defRPr>
      </a:lvl7pPr>
      <a:lvl8pPr marL="2644811" algn="l" defTabSz="755660" rtl="0" eaLnBrk="1" latinLnBrk="0" hangingPunct="1">
        <a:defRPr sz="1488" kern="1200">
          <a:solidFill>
            <a:schemeClr val="tx1"/>
          </a:solidFill>
          <a:latin typeface="+mn-lt"/>
          <a:ea typeface="+mn-ea"/>
          <a:cs typeface="+mn-cs"/>
        </a:defRPr>
      </a:lvl8pPr>
      <a:lvl9pPr marL="3022641" algn="l" defTabSz="755660"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31E-646A-8B42-8C15-CF2B89B784A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E8D5244-5B0D-CE42-8297-02DCD3A1E59C}"/>
              </a:ext>
            </a:extLst>
          </p:cNvPr>
          <p:cNvSpPr>
            <a:spLocks noGrp="1"/>
          </p:cNvSpPr>
          <p:nvPr>
            <p:ph type="subTitle" idx="1"/>
          </p:nvPr>
        </p:nvSpPr>
        <p:spPr/>
        <p:txBody>
          <a:bodyPr/>
          <a:lstStyle/>
          <a:p>
            <a:endParaRPr lang="en-US"/>
          </a:p>
        </p:txBody>
      </p:sp>
      <p:pic>
        <p:nvPicPr>
          <p:cNvPr id="5" name="Picture 4" descr="Text&#10;&#10;Description automatically generated">
            <a:extLst>
              <a:ext uri="{FF2B5EF4-FFF2-40B4-BE49-F238E27FC236}">
                <a16:creationId xmlns:a16="http://schemas.microsoft.com/office/drawing/2014/main" id="{5A2123E5-EAF6-8241-AF12-A6C5D1228878}"/>
              </a:ext>
            </a:extLst>
          </p:cNvPr>
          <p:cNvPicPr>
            <a:picLocks noChangeAspect="1"/>
          </p:cNvPicPr>
          <p:nvPr/>
        </p:nvPicPr>
        <p:blipFill>
          <a:blip r:embed="rId2"/>
          <a:stretch>
            <a:fillRect/>
          </a:stretch>
        </p:blipFill>
        <p:spPr>
          <a:xfrm>
            <a:off x="18296" y="0"/>
            <a:ext cx="7519908" cy="10691813"/>
          </a:xfrm>
          <a:prstGeom prst="rect">
            <a:avLst/>
          </a:prstGeom>
        </p:spPr>
      </p:pic>
    </p:spTree>
    <p:extLst>
      <p:ext uri="{BB962C8B-B14F-4D97-AF65-F5344CB8AC3E}">
        <p14:creationId xmlns:p14="http://schemas.microsoft.com/office/powerpoint/2010/main" val="1765118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Graphical user interface, text, chat or text message&#10;&#10;Description automatically generated">
            <a:extLst>
              <a:ext uri="{FF2B5EF4-FFF2-40B4-BE49-F238E27FC236}">
                <a16:creationId xmlns:a16="http://schemas.microsoft.com/office/drawing/2014/main" id="{2C8D2558-029C-894E-90B5-050EBA45DC56}"/>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153085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with medium confidence">
            <a:extLst>
              <a:ext uri="{FF2B5EF4-FFF2-40B4-BE49-F238E27FC236}">
                <a16:creationId xmlns:a16="http://schemas.microsoft.com/office/drawing/2014/main" id="{7EE2757C-A257-A245-8E95-3531FC30F39B}"/>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2026892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FC2DBC8F-E452-3E4A-8075-3AC0460638F8}"/>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424960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98089D18-99C3-5F49-91C0-FAA05D707705}"/>
              </a:ext>
            </a:extLst>
          </p:cNvPr>
          <p:cNvPicPr>
            <a:picLocks noGrp="1" noChangeAspect="1"/>
          </p:cNvPicPr>
          <p:nvPr>
            <p:ph idx="1"/>
          </p:nvPr>
        </p:nvPicPr>
        <p:blipFill rotWithShape="1">
          <a:blip r:embed="rId2"/>
          <a:srcRect t="602" r="-1" b="-1"/>
          <a:stretch/>
        </p:blipFill>
        <p:spPr>
          <a:xfrm>
            <a:off x="20" y="10"/>
            <a:ext cx="7556480" cy="10691802"/>
          </a:xfrm>
          <a:prstGeom prst="rect">
            <a:avLst/>
          </a:prstGeom>
        </p:spPr>
      </p:pic>
    </p:spTree>
    <p:extLst>
      <p:ext uri="{BB962C8B-B14F-4D97-AF65-F5344CB8AC3E}">
        <p14:creationId xmlns:p14="http://schemas.microsoft.com/office/powerpoint/2010/main" val="3111564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 timeline&#10;&#10;Description automatically generated">
            <a:extLst>
              <a:ext uri="{FF2B5EF4-FFF2-40B4-BE49-F238E27FC236}">
                <a16:creationId xmlns:a16="http://schemas.microsoft.com/office/drawing/2014/main" id="{589D03D8-4728-0A45-9E22-9CF9AF94C330}"/>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4193001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4CFC0C09-32CF-7F43-9FCD-CD64DD3F8037}"/>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296836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0B14D8B6-A18F-9C43-9763-FECF141E462C}"/>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2326071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D7AD6561-7A2E-8D46-82CE-6634759CAD41}"/>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390171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97E5949B-C3F0-FC45-9058-CEB0B57C2F34}"/>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1648089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B4CB9DF1-3388-BB42-9666-B43A88D7365F}"/>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705041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997F5486-1F2A-F14A-AB0F-96022A0E890E}"/>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298203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3D36BDBC-1CF6-704F-B329-61538AB91910}"/>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3695528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6D3401B0-ECCD-4C40-949C-9122BCF52670}"/>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3510799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1955249C-05B9-A342-8E63-248A98983449}"/>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2820409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18F9-0D6E-9040-82DF-16C6B3475C4A}"/>
              </a:ext>
            </a:extLst>
          </p:cNvPr>
          <p:cNvSpPr>
            <a:spLocks noGrp="1"/>
          </p:cNvSpPr>
          <p:nvPr>
            <p:ph type="title"/>
          </p:nvPr>
        </p:nvSpPr>
        <p:spPr/>
        <p:txBody>
          <a:bodyPr/>
          <a:lstStyle/>
          <a:p>
            <a:endParaRPr lang="en-US"/>
          </a:p>
        </p:txBody>
      </p:sp>
      <p:pic>
        <p:nvPicPr>
          <p:cNvPr id="5" name="Content Placeholder 4" descr="A picture containing text, newspaper&#10;&#10;Description automatically generated">
            <a:extLst>
              <a:ext uri="{FF2B5EF4-FFF2-40B4-BE49-F238E27FC236}">
                <a16:creationId xmlns:a16="http://schemas.microsoft.com/office/drawing/2014/main" id="{F625D058-8192-F24B-AF70-5AD7779EFD63}"/>
              </a:ext>
            </a:extLst>
          </p:cNvPr>
          <p:cNvPicPr>
            <a:picLocks noGrp="1" noChangeAspect="1"/>
          </p:cNvPicPr>
          <p:nvPr>
            <p:ph idx="1"/>
          </p:nvPr>
        </p:nvPicPr>
        <p:blipFill>
          <a:blip r:embed="rId2"/>
          <a:stretch>
            <a:fillRect/>
          </a:stretch>
        </p:blipFill>
        <p:spPr>
          <a:xfrm>
            <a:off x="0" y="2635832"/>
            <a:ext cx="7556500" cy="8055982"/>
          </a:xfrm>
        </p:spPr>
      </p:pic>
      <p:pic>
        <p:nvPicPr>
          <p:cNvPr id="7" name="Picture 6" descr="Diagram&#10;&#10;Description automatically generated">
            <a:extLst>
              <a:ext uri="{FF2B5EF4-FFF2-40B4-BE49-F238E27FC236}">
                <a16:creationId xmlns:a16="http://schemas.microsoft.com/office/drawing/2014/main" id="{99D72C18-8DC4-DC4C-A480-09D3B03427EA}"/>
              </a:ext>
            </a:extLst>
          </p:cNvPr>
          <p:cNvPicPr>
            <a:picLocks noChangeAspect="1"/>
          </p:cNvPicPr>
          <p:nvPr/>
        </p:nvPicPr>
        <p:blipFill>
          <a:blip r:embed="rId3"/>
          <a:stretch>
            <a:fillRect/>
          </a:stretch>
        </p:blipFill>
        <p:spPr>
          <a:xfrm>
            <a:off x="0" y="-26193"/>
            <a:ext cx="7556500" cy="2959894"/>
          </a:xfrm>
          <a:prstGeom prst="rect">
            <a:avLst/>
          </a:prstGeom>
        </p:spPr>
      </p:pic>
    </p:spTree>
    <p:extLst>
      <p:ext uri="{BB962C8B-B14F-4D97-AF65-F5344CB8AC3E}">
        <p14:creationId xmlns:p14="http://schemas.microsoft.com/office/powerpoint/2010/main" val="260896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4EBC0221-BE82-6041-B7B5-F5E8175D27ED}"/>
              </a:ext>
            </a:extLst>
          </p:cNvPr>
          <p:cNvPicPr>
            <a:picLocks noGrp="1" noChangeAspect="1"/>
          </p:cNvPicPr>
          <p:nvPr>
            <p:ph idx="1"/>
          </p:nvPr>
        </p:nvPicPr>
        <p:blipFill rotWithShape="1">
          <a:blip r:embed="rId2"/>
          <a:srcRect r="-1" b="601"/>
          <a:stretch/>
        </p:blipFill>
        <p:spPr>
          <a:xfrm>
            <a:off x="20" y="41575"/>
            <a:ext cx="7556480" cy="10691802"/>
          </a:xfrm>
          <a:prstGeom prst="rect">
            <a:avLst/>
          </a:prstGeom>
        </p:spPr>
      </p:pic>
    </p:spTree>
    <p:extLst>
      <p:ext uri="{BB962C8B-B14F-4D97-AF65-F5344CB8AC3E}">
        <p14:creationId xmlns:p14="http://schemas.microsoft.com/office/powerpoint/2010/main" val="1099419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imeline&#10;&#10;Description automatically generated with low confidence">
            <a:extLst>
              <a:ext uri="{FF2B5EF4-FFF2-40B4-BE49-F238E27FC236}">
                <a16:creationId xmlns:a16="http://schemas.microsoft.com/office/drawing/2014/main" id="{239C46FC-2E5B-AC42-A4A6-23378778E2F0}"/>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1820802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303EE485-1EF6-264E-B38F-9CD12445FA44}"/>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104586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2000"/>
          </a:blip>
          <a:srcRect t="11666" b="18538"/>
          <a:stretch>
            <a:fillRect/>
          </a:stretch>
        </p:blipFill>
        <p:spPr>
          <a:xfrm>
            <a:off x="0" y="2381"/>
            <a:ext cx="7560000" cy="2968041"/>
          </a:xfrm>
          <a:prstGeom prst="rect">
            <a:avLst/>
          </a:prstGeom>
        </p:spPr>
      </p:pic>
      <p:sp>
        <p:nvSpPr>
          <p:cNvPr id="3" name="TextBox 3"/>
          <p:cNvSpPr txBox="1"/>
          <p:nvPr/>
        </p:nvSpPr>
        <p:spPr>
          <a:xfrm>
            <a:off x="1608938" y="858386"/>
            <a:ext cx="4342124" cy="1065100"/>
          </a:xfrm>
          <a:prstGeom prst="rect">
            <a:avLst/>
          </a:prstGeom>
        </p:spPr>
        <p:txBody>
          <a:bodyPr lIns="0" tIns="0" rIns="0" bIns="0" rtlCol="0" anchor="t">
            <a:spAutoFit/>
          </a:bodyPr>
          <a:lstStyle/>
          <a:p>
            <a:pPr algn="ctr">
              <a:lnSpc>
                <a:spcPts val="9100"/>
              </a:lnSpc>
            </a:pPr>
            <a:r>
              <a:rPr lang="en-US" sz="6500">
                <a:solidFill>
                  <a:srgbClr val="FFFFFF"/>
                </a:solidFill>
                <a:latin typeface="Londrina Solid Regular"/>
              </a:rPr>
              <a:t>Conclusion</a:t>
            </a:r>
          </a:p>
        </p:txBody>
      </p:sp>
      <p:sp>
        <p:nvSpPr>
          <p:cNvPr id="4" name="TextBox 4"/>
          <p:cNvSpPr txBox="1"/>
          <p:nvPr/>
        </p:nvSpPr>
        <p:spPr>
          <a:xfrm>
            <a:off x="189000" y="3364706"/>
            <a:ext cx="7182000" cy="2232150"/>
          </a:xfrm>
          <a:prstGeom prst="rect">
            <a:avLst/>
          </a:prstGeom>
        </p:spPr>
        <p:txBody>
          <a:bodyPr lIns="0" tIns="0" rIns="0" bIns="0" rtlCol="0" anchor="t">
            <a:spAutoFit/>
          </a:bodyPr>
          <a:lstStyle/>
          <a:p>
            <a:pPr>
              <a:lnSpc>
                <a:spcPts val="2240"/>
              </a:lnSpc>
            </a:pPr>
            <a:r>
              <a:rPr lang="en-US" sz="1600" dirty="0">
                <a:solidFill>
                  <a:srgbClr val="000000"/>
                </a:solidFill>
                <a:latin typeface="Berlin Sans FB" panose="020E0602020502020306" pitchFamily="34" charset="0"/>
              </a:rPr>
              <a:t> The healthcare industry is ripe for some major changes. From chronic diseases and cancer to radiology and risk assessment, there are nearly endless opportunities to leverage technology to deploy more precise, efficient, and impactful interventions at exactly the right moment in a patient’s care.</a:t>
            </a:r>
          </a:p>
          <a:p>
            <a:pPr>
              <a:lnSpc>
                <a:spcPts val="2240"/>
              </a:lnSpc>
            </a:pPr>
            <a:r>
              <a:rPr lang="en-US" sz="1600" dirty="0">
                <a:solidFill>
                  <a:srgbClr val="000000"/>
                </a:solidFill>
                <a:latin typeface="Berlin Sans FB" panose="020E0602020502020306" pitchFamily="34" charset="0"/>
              </a:rPr>
              <a:t>AI offers a number of advantages over traditional analytics and clinical decision-making techniques. Learning algorithms can become more precise and accurate as they interact with training data, allowing humans to gain unprecedented insights into diagnostics, care processes, treatment variability, and patient outcomes. </a:t>
            </a:r>
          </a:p>
        </p:txBody>
      </p:sp>
      <p:sp>
        <p:nvSpPr>
          <p:cNvPr id="5" name="TextBox 5"/>
          <p:cNvSpPr txBox="1"/>
          <p:nvPr/>
        </p:nvSpPr>
        <p:spPr>
          <a:xfrm>
            <a:off x="189000" y="6037762"/>
            <a:ext cx="7182000" cy="3932295"/>
          </a:xfrm>
          <a:prstGeom prst="rect">
            <a:avLst/>
          </a:prstGeom>
        </p:spPr>
        <p:txBody>
          <a:bodyPr lIns="0" tIns="0" rIns="0" bIns="0" rtlCol="0" anchor="t">
            <a:spAutoFit/>
          </a:bodyPr>
          <a:lstStyle/>
          <a:p>
            <a:pPr>
              <a:lnSpc>
                <a:spcPts val="2240"/>
              </a:lnSpc>
            </a:pPr>
            <a:r>
              <a:rPr lang="en-US" sz="1600" dirty="0">
                <a:solidFill>
                  <a:srgbClr val="000000"/>
                </a:solidFill>
                <a:latin typeface="Berlin Sans FB" panose="020E0602020502020306" pitchFamily="34" charset="0"/>
              </a:rPr>
              <a:t>In Medical imaging data is one of the richest sources of information about patients, and often one of the most complex. </a:t>
            </a:r>
          </a:p>
          <a:p>
            <a:pPr>
              <a:lnSpc>
                <a:spcPts val="2240"/>
              </a:lnSpc>
            </a:pPr>
            <a:r>
              <a:rPr lang="en-US" sz="1600" dirty="0">
                <a:solidFill>
                  <a:srgbClr val="000000"/>
                </a:solidFill>
                <a:latin typeface="Berlin Sans FB" panose="020E0602020502020306" pitchFamily="34" charset="0"/>
              </a:rPr>
              <a:t>With megapixel upon megapixel of data packed into the results from X-rays, CAT scans, MRIs, and other testing modalities, combing through extremely high-resolution images can be challenging even for the most experienced clinical professional.</a:t>
            </a:r>
          </a:p>
          <a:p>
            <a:pPr>
              <a:lnSpc>
                <a:spcPts val="2240"/>
              </a:lnSpc>
            </a:pPr>
            <a:r>
              <a:rPr lang="en-US" sz="1600" dirty="0">
                <a:solidFill>
                  <a:srgbClr val="000000"/>
                </a:solidFill>
                <a:latin typeface="Berlin Sans FB" panose="020E0602020502020306" pitchFamily="34" charset="0"/>
              </a:rPr>
              <a:t>Artificial intelligence has already proven that it may be a valuable ally for radiologists and pathologists looking to accelerate their productivity and potentially improve their accuracy.</a:t>
            </a:r>
          </a:p>
          <a:p>
            <a:pPr>
              <a:lnSpc>
                <a:spcPts val="2240"/>
              </a:lnSpc>
            </a:pPr>
            <a:r>
              <a:rPr lang="en-US" sz="1600" dirty="0">
                <a:solidFill>
                  <a:srgbClr val="000000"/>
                </a:solidFill>
                <a:latin typeface="Berlin Sans FB" panose="020E0602020502020306" pitchFamily="34" charset="0"/>
              </a:rPr>
              <a:t>The aim of medical imaging is to capture abnormalities using image processing and machine learning techniques. Application areas can be divided into sub-branches such as the diagnosis of various diseases and medical operation planning. The top applications of AI-powered medical imaging are:</a:t>
            </a:r>
          </a:p>
          <a:p>
            <a:pPr>
              <a:lnSpc>
                <a:spcPts val="2240"/>
              </a:lnSpc>
            </a:pPr>
            <a:endParaRPr lang="en-US" sz="1600" dirty="0">
              <a:solidFill>
                <a:srgbClr val="000000"/>
              </a:solidFill>
              <a:latin typeface="Open Sans"/>
            </a:endParaRPr>
          </a:p>
          <a:p>
            <a:pPr>
              <a:lnSpc>
                <a:spcPts val="2240"/>
              </a:lnSpc>
            </a:pPr>
            <a:endParaRPr lang="en-US" sz="1600" dirty="0">
              <a:solidFill>
                <a:srgbClr val="000000"/>
              </a:solidFill>
              <a:latin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blip>
          <a:srcRect l="5581" t="6222" b="43654"/>
          <a:stretch>
            <a:fillRect/>
          </a:stretch>
        </p:blipFill>
        <p:spPr>
          <a:xfrm>
            <a:off x="0" y="2381"/>
            <a:ext cx="7556500" cy="2457948"/>
          </a:xfrm>
          <a:prstGeom prst="rect">
            <a:avLst/>
          </a:prstGeom>
        </p:spPr>
      </p:pic>
      <p:sp>
        <p:nvSpPr>
          <p:cNvPr id="3" name="TextBox 3"/>
          <p:cNvSpPr txBox="1"/>
          <p:nvPr/>
        </p:nvSpPr>
        <p:spPr>
          <a:xfrm>
            <a:off x="189000" y="2607226"/>
            <a:ext cx="7182000" cy="2515304"/>
          </a:xfrm>
          <a:prstGeom prst="rect">
            <a:avLst/>
          </a:prstGeom>
        </p:spPr>
        <p:txBody>
          <a:bodyPr lIns="0" tIns="0" rIns="0" bIns="0" rtlCol="0" anchor="t">
            <a:spAutoFit/>
          </a:bodyPr>
          <a:lstStyle/>
          <a:p>
            <a:pPr marL="345440" lvl="1" indent="-172720">
              <a:lnSpc>
                <a:spcPts val="2240"/>
              </a:lnSpc>
              <a:buFont typeface="Arial"/>
              <a:buChar char="•"/>
            </a:pPr>
            <a:r>
              <a:rPr lang="en-US" sz="1600" dirty="0">
                <a:solidFill>
                  <a:srgbClr val="000000"/>
                </a:solidFill>
                <a:latin typeface="Berlin Sans FB" panose="020E0602020502020306" pitchFamily="34" charset="0"/>
              </a:rPr>
              <a:t>Revealing cardiovascular abnormalities</a:t>
            </a:r>
          </a:p>
          <a:p>
            <a:pPr marL="345440" lvl="1" indent="-172720">
              <a:lnSpc>
                <a:spcPts val="2240"/>
              </a:lnSpc>
              <a:buFont typeface="Arial"/>
              <a:buChar char="•"/>
            </a:pPr>
            <a:r>
              <a:rPr lang="en-US" sz="1600" dirty="0">
                <a:solidFill>
                  <a:srgbClr val="000000"/>
                </a:solidFill>
                <a:latin typeface="Berlin Sans FB" panose="020E0602020502020306" pitchFamily="34" charset="0"/>
              </a:rPr>
              <a:t>Prediction of Alzheimer’s disease</a:t>
            </a:r>
          </a:p>
          <a:p>
            <a:pPr marL="345440" lvl="1" indent="-172720">
              <a:lnSpc>
                <a:spcPts val="2240"/>
              </a:lnSpc>
              <a:buFont typeface="Arial"/>
              <a:buChar char="•"/>
            </a:pPr>
            <a:r>
              <a:rPr lang="en-US" sz="1600" dirty="0">
                <a:solidFill>
                  <a:srgbClr val="000000"/>
                </a:solidFill>
                <a:latin typeface="Berlin Sans FB" panose="020E0602020502020306" pitchFamily="34" charset="0"/>
              </a:rPr>
              <a:t>Cancer detection</a:t>
            </a:r>
          </a:p>
          <a:p>
            <a:pPr marL="345440" lvl="1" indent="-172720">
              <a:lnSpc>
                <a:spcPts val="2240"/>
              </a:lnSpc>
              <a:buFont typeface="Arial"/>
              <a:buChar char="•"/>
            </a:pPr>
            <a:r>
              <a:rPr lang="en-US" sz="1600" dirty="0">
                <a:solidFill>
                  <a:srgbClr val="000000"/>
                </a:solidFill>
                <a:latin typeface="Berlin Sans FB" panose="020E0602020502020306" pitchFamily="34" charset="0"/>
              </a:rPr>
              <a:t>Treatment revaluation</a:t>
            </a:r>
          </a:p>
          <a:p>
            <a:pPr marL="345440" lvl="1" indent="-172720">
              <a:lnSpc>
                <a:spcPts val="2240"/>
              </a:lnSpc>
              <a:buFont typeface="Arial"/>
              <a:buChar char="•"/>
            </a:pPr>
            <a:r>
              <a:rPr lang="en-US" sz="1600" dirty="0">
                <a:solidFill>
                  <a:srgbClr val="000000"/>
                </a:solidFill>
                <a:latin typeface="Berlin Sans FB" panose="020E0602020502020306" pitchFamily="34" charset="0"/>
              </a:rPr>
              <a:t>Surgical Planning</a:t>
            </a:r>
          </a:p>
          <a:p>
            <a:pPr>
              <a:lnSpc>
                <a:spcPts val="2240"/>
              </a:lnSpc>
            </a:pPr>
            <a:r>
              <a:rPr lang="en-US" sz="1600" dirty="0">
                <a:solidFill>
                  <a:srgbClr val="000000"/>
                </a:solidFill>
                <a:latin typeface="Berlin Sans FB" panose="020E0602020502020306" pitchFamily="34" charset="0"/>
              </a:rPr>
              <a:t>AI is increasingly helping to uncover hidden insights into clinical decision-making, connect patients with resources for self-management, and extract meaning from previously inaccessible, unstructured data assets.</a:t>
            </a:r>
          </a:p>
          <a:p>
            <a:pPr>
              <a:lnSpc>
                <a:spcPts val="2240"/>
              </a:lnSpc>
            </a:pPr>
            <a:endParaRPr lang="en-US" sz="1600" dirty="0">
              <a:solidFill>
                <a:srgbClr val="000000"/>
              </a:solidFill>
              <a:latin typeface="Arimo"/>
            </a:endParaRPr>
          </a:p>
        </p:txBody>
      </p:sp>
      <p:sp>
        <p:nvSpPr>
          <p:cNvPr id="4" name="TextBox 4"/>
          <p:cNvSpPr txBox="1"/>
          <p:nvPr/>
        </p:nvSpPr>
        <p:spPr>
          <a:xfrm>
            <a:off x="189000" y="5104046"/>
            <a:ext cx="7182000" cy="5025286"/>
          </a:xfrm>
          <a:prstGeom prst="rect">
            <a:avLst/>
          </a:prstGeom>
        </p:spPr>
        <p:txBody>
          <a:bodyPr lIns="0" tIns="0" rIns="0" bIns="0" rtlCol="0" anchor="t">
            <a:spAutoFit/>
          </a:bodyPr>
          <a:lstStyle/>
          <a:p>
            <a:pPr>
              <a:lnSpc>
                <a:spcPts val="2240"/>
              </a:lnSpc>
            </a:pPr>
            <a:r>
              <a:rPr lang="en-US" sz="1600" dirty="0">
                <a:solidFill>
                  <a:srgbClr val="000000"/>
                </a:solidFill>
                <a:latin typeface="Berlin Sans FB" panose="020E0602020502020306" pitchFamily="34" charset="0"/>
              </a:rPr>
              <a:t>Patient care and treatment: The complexity and rise of data in healthcare means that artificial intelligence (AI) will increasingly be applied within the field. Several types of AI are already being employed by payers and providers of care, and life sciences companies. The key categories of applications involve diagnosis and treatment recommendations, patient engagement and adherence, and administrative activities. Although there are many instances in which AI can perform healthcare tasks as well or better than humans, implementation factors will prevent large-scale automation of healthcare professional jobs for a considerable period. Ethical issues in the application of AI to healthcare are also discussed.</a:t>
            </a:r>
          </a:p>
          <a:p>
            <a:pPr>
              <a:lnSpc>
                <a:spcPts val="2240"/>
              </a:lnSpc>
            </a:pPr>
            <a:r>
              <a:rPr lang="en-US" sz="1600" dirty="0">
                <a:solidFill>
                  <a:srgbClr val="000000"/>
                </a:solidFill>
                <a:latin typeface="Berlin Sans FB" panose="020E0602020502020306" pitchFamily="34" charset="0"/>
              </a:rPr>
              <a:t>Physical robots are well known by this point, given that more than 200,000 industrial robots are installed each year around the world. They perform pre-defined tasks like lifting, repositioning, welding, or assembling objects in places like factories and warehouses and delivering supplies in hospitals. More recently, robots have become more collaborative with humans and are more easily trained by moving them through the desired task. They are also becoming more intelligent, as other AI capabilities are being embedded in their ‘brains’ (really their operating systems). Over time, it seems likely </a:t>
            </a:r>
          </a:p>
          <a:p>
            <a:pPr>
              <a:lnSpc>
                <a:spcPts val="2240"/>
              </a:lnSpc>
            </a:pPr>
            <a:endParaRPr lang="en-US" sz="600" dirty="0">
              <a:solidFill>
                <a:srgbClr val="000000"/>
              </a:solidFill>
              <a:latin typeface="Arim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9000" y="2393811"/>
            <a:ext cx="7182000" cy="3332515"/>
          </a:xfrm>
          <a:prstGeom prst="rect">
            <a:avLst/>
          </a:prstGeom>
        </p:spPr>
        <p:txBody>
          <a:bodyPr lIns="0" tIns="0" rIns="0" bIns="0" rtlCol="0" anchor="t">
            <a:spAutoFit/>
          </a:bodyPr>
          <a:lstStyle/>
          <a:p>
            <a:pPr>
              <a:lnSpc>
                <a:spcPts val="2240"/>
              </a:lnSpc>
            </a:pPr>
            <a:r>
              <a:rPr lang="en-US" sz="1600" dirty="0">
                <a:solidFill>
                  <a:srgbClr val="000000"/>
                </a:solidFill>
                <a:latin typeface="Berlin Sans FB" panose="020E0602020502020306" pitchFamily="34" charset="0"/>
              </a:rPr>
              <a:t>that the same improvements in intelligence that we have seen in other areas of AI would be incorporated into physical robots.</a:t>
            </a:r>
          </a:p>
          <a:p>
            <a:pPr>
              <a:lnSpc>
                <a:spcPts val="2240"/>
              </a:lnSpc>
            </a:pPr>
            <a:r>
              <a:rPr lang="en-US" sz="1600" dirty="0">
                <a:solidFill>
                  <a:srgbClr val="000000"/>
                </a:solidFill>
                <a:latin typeface="Berlin Sans FB" panose="020E0602020502020306" pitchFamily="34" charset="0"/>
              </a:rPr>
              <a:t>Surgical robots initially approved in the USA in 2000, provide ‘superpowers’ to surgeons, improving their ability to see, create precise and minimally invasive incisions, stitch wounds and so forth.6 Important decisions are still made by human surgeons, however. Common surgical procedures using robotic surgery include gynecologic surgery, prostate surgery and head and neck surgery.</a:t>
            </a:r>
          </a:p>
          <a:p>
            <a:pPr>
              <a:lnSpc>
                <a:spcPts val="2240"/>
              </a:lnSpc>
            </a:pPr>
            <a:r>
              <a:rPr lang="en-US" sz="1600" dirty="0">
                <a:solidFill>
                  <a:srgbClr val="000000"/>
                </a:solidFill>
                <a:latin typeface="Berlin Sans FB" panose="020E0602020502020306" pitchFamily="34" charset="0"/>
              </a:rPr>
              <a:t>We've described these technologies as individual ones, but increasingly they are being combined and integrated; robots are getting AI-based ‘brains’, image recognition is being integrated with RPA. Perhaps in the future these technologies will be so intermingled that composite solutions will be more likely or feasible.</a:t>
            </a:r>
          </a:p>
          <a:p>
            <a:pPr>
              <a:lnSpc>
                <a:spcPts val="2240"/>
              </a:lnSpc>
            </a:pPr>
            <a:endParaRPr lang="en-US" sz="600" dirty="0">
              <a:solidFill>
                <a:srgbClr val="000000"/>
              </a:solidFill>
              <a:latin typeface="Arimo"/>
            </a:endParaRPr>
          </a:p>
        </p:txBody>
      </p:sp>
      <p:pic>
        <p:nvPicPr>
          <p:cNvPr id="3" name="Picture 3"/>
          <p:cNvPicPr>
            <a:picLocks noChangeAspect="1"/>
          </p:cNvPicPr>
          <p:nvPr/>
        </p:nvPicPr>
        <p:blipFill>
          <a:blip r:embed="rId2">
            <a:alphaModFix amt="64000"/>
          </a:blip>
          <a:srcRect t="15904" b="35431"/>
          <a:stretch>
            <a:fillRect/>
          </a:stretch>
        </p:blipFill>
        <p:spPr>
          <a:xfrm>
            <a:off x="0" y="2381"/>
            <a:ext cx="7560000" cy="2270339"/>
          </a:xfrm>
          <a:prstGeom prst="rect">
            <a:avLst/>
          </a:prstGeom>
        </p:spPr>
      </p:pic>
      <p:sp>
        <p:nvSpPr>
          <p:cNvPr id="4" name="TextBox 4"/>
          <p:cNvSpPr txBox="1"/>
          <p:nvPr/>
        </p:nvSpPr>
        <p:spPr>
          <a:xfrm>
            <a:off x="174568" y="6031706"/>
            <a:ext cx="7182000" cy="4178901"/>
          </a:xfrm>
          <a:prstGeom prst="rect">
            <a:avLst/>
          </a:prstGeom>
        </p:spPr>
        <p:txBody>
          <a:bodyPr lIns="0" tIns="0" rIns="0" bIns="0" rtlCol="0" anchor="t">
            <a:spAutoFit/>
          </a:bodyPr>
          <a:lstStyle/>
          <a:p>
            <a:pPr>
              <a:lnSpc>
                <a:spcPts val="2240"/>
              </a:lnSpc>
            </a:pPr>
            <a:r>
              <a:rPr lang="en-US" sz="1600" dirty="0">
                <a:solidFill>
                  <a:srgbClr val="000000"/>
                </a:solidFill>
                <a:latin typeface="Berlin Sans FB" panose="020E0602020502020306" pitchFamily="34" charset="0"/>
              </a:rPr>
              <a:t>In drug development: The boom of AI in the research and development sector began in 2016 when several large pharmaceutical companies started investing in AI. Since then, AI applications have expanded into almost every area of drug discovery and development. Today pharmaceutical companies are consistently investing in AI with the purpose of facilitating the development of the best drugs, </a:t>
            </a:r>
            <a:r>
              <a:rPr lang="en-US" sz="1600" dirty="0" err="1">
                <a:solidFill>
                  <a:srgbClr val="000000"/>
                </a:solidFill>
                <a:latin typeface="Berlin Sans FB" panose="020E0602020502020306" pitchFamily="34" charset="0"/>
              </a:rPr>
              <a:t>minimising</a:t>
            </a:r>
            <a:r>
              <a:rPr lang="en-US" sz="1600" dirty="0">
                <a:solidFill>
                  <a:srgbClr val="000000"/>
                </a:solidFill>
                <a:latin typeface="Berlin Sans FB" panose="020E0602020502020306" pitchFamily="34" charset="0"/>
              </a:rPr>
              <a:t> the hit-and-miss nature of R&amp;D, and discovering new therapies with previously impossible speed and accuracy.</a:t>
            </a:r>
          </a:p>
          <a:p>
            <a:pPr>
              <a:lnSpc>
                <a:spcPts val="2240"/>
              </a:lnSpc>
            </a:pPr>
            <a:r>
              <a:rPr lang="en-US" sz="1600" dirty="0">
                <a:solidFill>
                  <a:srgbClr val="000000"/>
                </a:solidFill>
                <a:latin typeface="Berlin Sans FB" panose="020E0602020502020306" pitchFamily="34" charset="0"/>
              </a:rPr>
              <a:t>AI has the potential to correct several of the disadvantages of conventional drug development that are noted above. AI offers a high level of precision to the complicated and time-consuming discovery phase in drug development. That precision leads to faster development timelines and a lower failure risk down the road.</a:t>
            </a:r>
          </a:p>
          <a:p>
            <a:pPr>
              <a:lnSpc>
                <a:spcPts val="2240"/>
              </a:lnSpc>
            </a:pPr>
            <a:r>
              <a:rPr lang="en-US" sz="1600" dirty="0">
                <a:solidFill>
                  <a:srgbClr val="000000"/>
                </a:solidFill>
                <a:latin typeface="Berlin Sans FB" panose="020E0602020502020306" pitchFamily="34" charset="0"/>
              </a:rPr>
              <a:t>AI can contribute to Drug Design by recognizing important features and characteristics of known drugs, modelling target molecules and more.AI can </a:t>
            </a:r>
          </a:p>
          <a:p>
            <a:pPr>
              <a:lnSpc>
                <a:spcPts val="2240"/>
              </a:lnSpc>
            </a:pPr>
            <a:endParaRPr lang="en-US" sz="600" dirty="0">
              <a:solidFill>
                <a:srgbClr val="000000"/>
              </a:solidFill>
              <a:latin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7A431B4C-F36D-324F-95D9-FAB2B1651733}"/>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2649470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9000" y="2556890"/>
            <a:ext cx="7182000" cy="5025286"/>
          </a:xfrm>
          <a:prstGeom prst="rect">
            <a:avLst/>
          </a:prstGeom>
        </p:spPr>
        <p:txBody>
          <a:bodyPr lIns="0" tIns="0" rIns="0" bIns="0" rtlCol="0" anchor="t">
            <a:spAutoFit/>
          </a:bodyPr>
          <a:lstStyle/>
          <a:p>
            <a:pPr>
              <a:lnSpc>
                <a:spcPts val="2240"/>
              </a:lnSpc>
            </a:pPr>
            <a:r>
              <a:rPr lang="en-US" sz="1600" dirty="0">
                <a:solidFill>
                  <a:srgbClr val="000000"/>
                </a:solidFill>
                <a:latin typeface="Berlin Sans FB" panose="020E0602020502020306" pitchFamily="34" charset="0"/>
              </a:rPr>
              <a:t>help in drug development through various ways, a major way being in understanding the pathway or finding molecular targets. A real-world application of such AI system is the IBM Watson for Drug Discovery Standard, which is a cloud computing solution designed to enable life science researchers to obtain insights into target identification and drug repurposing by analyzing millions of articles and other corpus data.</a:t>
            </a:r>
          </a:p>
          <a:p>
            <a:pPr>
              <a:lnSpc>
                <a:spcPts val="2240"/>
              </a:lnSpc>
            </a:pPr>
            <a:r>
              <a:rPr lang="en-US" sz="1600" dirty="0">
                <a:solidFill>
                  <a:srgbClr val="000000"/>
                </a:solidFill>
                <a:latin typeface="Berlin Sans FB" panose="020E0602020502020306" pitchFamily="34" charset="0"/>
              </a:rPr>
              <a:t>Another major application of AI in drug development is in finding the hit or lead.AI is used to for identify novel and high-quality molecules by computationally enumerating the probable organic molecules. Thus, AI systems can reduce the attrition rates and the R&amp;D expenditure by decreasing the number of synthesized compounds that are tested.</a:t>
            </a:r>
          </a:p>
          <a:p>
            <a:pPr>
              <a:lnSpc>
                <a:spcPts val="2240"/>
              </a:lnSpc>
            </a:pPr>
            <a:r>
              <a:rPr lang="en-US" sz="1600" dirty="0">
                <a:solidFill>
                  <a:srgbClr val="000000"/>
                </a:solidFill>
                <a:latin typeface="Berlin Sans FB" panose="020E0602020502020306" pitchFamily="34" charset="0"/>
              </a:rPr>
              <a:t>The development of AI approaches to identify and predict human-relevant biomarkers of disease allows the recruitment of a specific patient population in Phase II and III clinical trials, thus increasing success rate of clinical trials. AI platforms can predict the on- and off-target effects and in vivo safety profile of compounds before they are synthesized, thus reducing drug development time, R&amp;D costs and attrition rates.</a:t>
            </a:r>
          </a:p>
          <a:p>
            <a:pPr>
              <a:lnSpc>
                <a:spcPts val="2240"/>
              </a:lnSpc>
            </a:pPr>
            <a:endParaRPr lang="en-US" sz="600" dirty="0">
              <a:solidFill>
                <a:srgbClr val="000000"/>
              </a:solidFill>
              <a:latin typeface="Arimo"/>
            </a:endParaRPr>
          </a:p>
        </p:txBody>
      </p:sp>
      <p:pic>
        <p:nvPicPr>
          <p:cNvPr id="3" name="Picture 3"/>
          <p:cNvPicPr>
            <a:picLocks noChangeAspect="1"/>
          </p:cNvPicPr>
          <p:nvPr/>
        </p:nvPicPr>
        <p:blipFill>
          <a:blip r:embed="rId2">
            <a:alphaModFix amt="51000"/>
          </a:blip>
          <a:srcRect t="17236" r="9997" b="35160"/>
          <a:stretch>
            <a:fillRect/>
          </a:stretch>
        </p:blipFill>
        <p:spPr>
          <a:xfrm>
            <a:off x="0" y="2381"/>
            <a:ext cx="7560000" cy="235581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xt&#10;&#10;Description automatically generated">
            <a:extLst>
              <a:ext uri="{FF2B5EF4-FFF2-40B4-BE49-F238E27FC236}">
                <a16:creationId xmlns:a16="http://schemas.microsoft.com/office/drawing/2014/main" id="{D467E79C-C8D1-8549-9B6B-0690010E9501}"/>
              </a:ext>
            </a:extLst>
          </p:cNvPr>
          <p:cNvPicPr>
            <a:picLocks noGrp="1" noChangeAspect="1"/>
          </p:cNvPicPr>
          <p:nvPr>
            <p:ph idx="1"/>
          </p:nvPr>
        </p:nvPicPr>
        <p:blipFill rotWithShape="1">
          <a:blip r:embed="rId2"/>
          <a:srcRect t="602" r="-1" b="-1"/>
          <a:stretch/>
        </p:blipFill>
        <p:spPr>
          <a:xfrm>
            <a:off x="20" y="10"/>
            <a:ext cx="7556480" cy="10691802"/>
          </a:xfrm>
          <a:prstGeom prst="rect">
            <a:avLst/>
          </a:prstGeom>
        </p:spPr>
      </p:pic>
    </p:spTree>
    <p:extLst>
      <p:ext uri="{BB962C8B-B14F-4D97-AF65-F5344CB8AC3E}">
        <p14:creationId xmlns:p14="http://schemas.microsoft.com/office/powerpoint/2010/main" val="3285093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timeline&#10;&#10;Description automatically generated">
            <a:extLst>
              <a:ext uri="{FF2B5EF4-FFF2-40B4-BE49-F238E27FC236}">
                <a16:creationId xmlns:a16="http://schemas.microsoft.com/office/drawing/2014/main" id="{A6B9CD9C-67A6-2546-B8B5-F19102B3F252}"/>
              </a:ext>
            </a:extLst>
          </p:cNvPr>
          <p:cNvPicPr>
            <a:picLocks noGrp="1" noChangeAspect="1"/>
          </p:cNvPicPr>
          <p:nvPr>
            <p:ph idx="1"/>
          </p:nvPr>
        </p:nvPicPr>
        <p:blipFill rotWithShape="1">
          <a:blip r:embed="rId2"/>
          <a:srcRect t="602" r="-1" b="-1"/>
          <a:stretch/>
        </p:blipFill>
        <p:spPr>
          <a:xfrm>
            <a:off x="20" y="10"/>
            <a:ext cx="7556480" cy="10691802"/>
          </a:xfrm>
          <a:prstGeom prst="rect">
            <a:avLst/>
          </a:prstGeom>
        </p:spPr>
      </p:pic>
    </p:spTree>
    <p:extLst>
      <p:ext uri="{BB962C8B-B14F-4D97-AF65-F5344CB8AC3E}">
        <p14:creationId xmlns:p14="http://schemas.microsoft.com/office/powerpoint/2010/main" val="2949348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0179"/>
          <a:stretch>
            <a:fillRect/>
          </a:stretch>
        </p:blipFill>
        <p:spPr>
          <a:xfrm>
            <a:off x="0" y="2381"/>
            <a:ext cx="4448693" cy="2086193"/>
          </a:xfrm>
          <a:prstGeom prst="rect">
            <a:avLst/>
          </a:prstGeom>
        </p:spPr>
      </p:pic>
      <p:pic>
        <p:nvPicPr>
          <p:cNvPr id="3" name="Picture 3"/>
          <p:cNvPicPr>
            <a:picLocks noChangeAspect="1"/>
          </p:cNvPicPr>
          <p:nvPr/>
        </p:nvPicPr>
        <p:blipFill>
          <a:blip r:embed="rId3"/>
          <a:srcRect b="14294"/>
          <a:stretch>
            <a:fillRect/>
          </a:stretch>
        </p:blipFill>
        <p:spPr>
          <a:xfrm>
            <a:off x="2984311" y="15525"/>
            <a:ext cx="4592277" cy="3241094"/>
          </a:xfrm>
          <a:prstGeom prst="rect">
            <a:avLst/>
          </a:prstGeom>
        </p:spPr>
      </p:pic>
      <p:pic>
        <p:nvPicPr>
          <p:cNvPr id="4" name="Picture 4"/>
          <p:cNvPicPr>
            <a:picLocks noChangeAspect="1"/>
          </p:cNvPicPr>
          <p:nvPr/>
        </p:nvPicPr>
        <p:blipFill>
          <a:blip r:embed="rId4">
            <a:alphaModFix amt="58000"/>
          </a:blip>
          <a:srcRect l="4529" r="2598"/>
          <a:stretch>
            <a:fillRect/>
          </a:stretch>
        </p:blipFill>
        <p:spPr>
          <a:xfrm>
            <a:off x="0" y="3256619"/>
            <a:ext cx="7560000" cy="4046988"/>
          </a:xfrm>
          <a:prstGeom prst="rect">
            <a:avLst/>
          </a:prstGeom>
        </p:spPr>
      </p:pic>
      <p:pic>
        <p:nvPicPr>
          <p:cNvPr id="5" name="Picture 5"/>
          <p:cNvPicPr>
            <a:picLocks noChangeAspect="1"/>
          </p:cNvPicPr>
          <p:nvPr/>
        </p:nvPicPr>
        <p:blipFill>
          <a:blip r:embed="rId5"/>
          <a:srcRect l="3211" r="3211" b="38813"/>
          <a:stretch>
            <a:fillRect/>
          </a:stretch>
        </p:blipFill>
        <p:spPr>
          <a:xfrm>
            <a:off x="16588" y="2088574"/>
            <a:ext cx="2967724" cy="1168045"/>
          </a:xfrm>
          <a:prstGeom prst="rect">
            <a:avLst/>
          </a:prstGeom>
        </p:spPr>
      </p:pic>
      <p:pic>
        <p:nvPicPr>
          <p:cNvPr id="6" name="Picture 6"/>
          <p:cNvPicPr>
            <a:picLocks noChangeAspect="1"/>
          </p:cNvPicPr>
          <p:nvPr/>
        </p:nvPicPr>
        <p:blipFill>
          <a:blip r:embed="rId6"/>
          <a:srcRect/>
          <a:stretch>
            <a:fillRect/>
          </a:stretch>
        </p:blipFill>
        <p:spPr>
          <a:xfrm>
            <a:off x="0" y="7303606"/>
            <a:ext cx="3271013" cy="3390775"/>
          </a:xfrm>
          <a:prstGeom prst="rect">
            <a:avLst/>
          </a:prstGeom>
        </p:spPr>
      </p:pic>
      <p:pic>
        <p:nvPicPr>
          <p:cNvPr id="7" name="Picture 7"/>
          <p:cNvPicPr>
            <a:picLocks noChangeAspect="1"/>
          </p:cNvPicPr>
          <p:nvPr/>
        </p:nvPicPr>
        <p:blipFill>
          <a:blip r:embed="rId7"/>
          <a:srcRect l="10708" r="10708"/>
          <a:stretch>
            <a:fillRect/>
          </a:stretch>
        </p:blipFill>
        <p:spPr>
          <a:xfrm>
            <a:off x="3267606" y="7295813"/>
            <a:ext cx="4288894" cy="3380475"/>
          </a:xfrm>
          <a:prstGeom prst="rect">
            <a:avLst/>
          </a:prstGeom>
        </p:spPr>
      </p:pic>
      <p:sp>
        <p:nvSpPr>
          <p:cNvPr id="8" name="TextBox 8"/>
          <p:cNvSpPr txBox="1"/>
          <p:nvPr/>
        </p:nvSpPr>
        <p:spPr>
          <a:xfrm>
            <a:off x="1335923" y="4237911"/>
            <a:ext cx="4884655" cy="2215991"/>
          </a:xfrm>
          <a:prstGeom prst="rect">
            <a:avLst/>
          </a:prstGeom>
        </p:spPr>
        <p:txBody>
          <a:bodyPr lIns="0" tIns="0" rIns="0" bIns="0" rtlCol="0" anchor="t">
            <a:spAutoFit/>
          </a:bodyPr>
          <a:lstStyle/>
          <a:p>
            <a:pPr algn="ctr"/>
            <a:r>
              <a:rPr lang="en-US" sz="7200" dirty="0">
                <a:solidFill>
                  <a:srgbClr val="000000"/>
                </a:solidFill>
                <a:latin typeface="Cooper Black" panose="0208090404030B020404" pitchFamily="18"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7C2D4F54-47F5-4443-AFB0-4B242026F79A}"/>
              </a:ext>
            </a:extLst>
          </p:cNvPr>
          <p:cNvPicPr>
            <a:picLocks noGrp="1" noChangeAspect="1"/>
          </p:cNvPicPr>
          <p:nvPr>
            <p:ph idx="1"/>
          </p:nvPr>
        </p:nvPicPr>
        <p:blipFill rotWithShape="1">
          <a:blip r:embed="rId2"/>
          <a:srcRect t="128" r="-1" b="472"/>
          <a:stretch/>
        </p:blipFill>
        <p:spPr>
          <a:xfrm>
            <a:off x="0" y="11"/>
            <a:ext cx="7556480" cy="10691802"/>
          </a:xfrm>
          <a:prstGeom prst="rect">
            <a:avLst/>
          </a:prstGeom>
        </p:spPr>
      </p:pic>
    </p:spTree>
    <p:extLst>
      <p:ext uri="{BB962C8B-B14F-4D97-AF65-F5344CB8AC3E}">
        <p14:creationId xmlns:p14="http://schemas.microsoft.com/office/powerpoint/2010/main" val="89004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CE340A7-5282-B14B-870A-1BD3B158FB8F}"/>
              </a:ext>
            </a:extLst>
          </p:cNvPr>
          <p:cNvPicPr>
            <a:picLocks noGrp="1" noChangeAspect="1"/>
          </p:cNvPicPr>
          <p:nvPr>
            <p:ph idx="1"/>
          </p:nvPr>
        </p:nvPicPr>
        <p:blipFill rotWithShape="1">
          <a:blip r:embed="rId2"/>
          <a:srcRect t="602" r="-1" b="-1"/>
          <a:stretch/>
        </p:blipFill>
        <p:spPr>
          <a:xfrm>
            <a:off x="20" y="10"/>
            <a:ext cx="7556480" cy="10691802"/>
          </a:xfrm>
          <a:prstGeom prst="rect">
            <a:avLst/>
          </a:prstGeom>
        </p:spPr>
      </p:pic>
    </p:spTree>
    <p:extLst>
      <p:ext uri="{BB962C8B-B14F-4D97-AF65-F5344CB8AC3E}">
        <p14:creationId xmlns:p14="http://schemas.microsoft.com/office/powerpoint/2010/main" val="3498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F16D7E44-A705-F148-8A1C-F4B220FB58AC}"/>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278104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 timeline&#10;&#10;Description automatically generated">
            <a:extLst>
              <a:ext uri="{FF2B5EF4-FFF2-40B4-BE49-F238E27FC236}">
                <a16:creationId xmlns:a16="http://schemas.microsoft.com/office/drawing/2014/main" id="{5A570505-646E-E04E-A9CD-799B909F1232}"/>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183343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0263B69-A53C-F342-89BD-407A728A2221}"/>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1952131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EE20C897-F6CB-0546-8553-E5CE9DDF99C5}"/>
              </a:ext>
            </a:extLst>
          </p:cNvPr>
          <p:cNvPicPr>
            <a:picLocks noGrp="1" noChangeAspect="1"/>
          </p:cNvPicPr>
          <p:nvPr>
            <p:ph idx="1"/>
          </p:nvPr>
        </p:nvPicPr>
        <p:blipFill rotWithShape="1">
          <a:blip r:embed="rId2"/>
          <a:srcRect r="-1" b="601"/>
          <a:stretch/>
        </p:blipFill>
        <p:spPr>
          <a:xfrm>
            <a:off x="20" y="10"/>
            <a:ext cx="7556480" cy="10691802"/>
          </a:xfrm>
          <a:prstGeom prst="rect">
            <a:avLst/>
          </a:prstGeom>
        </p:spPr>
      </p:pic>
    </p:spTree>
    <p:extLst>
      <p:ext uri="{BB962C8B-B14F-4D97-AF65-F5344CB8AC3E}">
        <p14:creationId xmlns:p14="http://schemas.microsoft.com/office/powerpoint/2010/main" val="35844549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365</TotalTime>
  <Words>998</Words>
  <Application>Microsoft Macintosh PowerPoint</Application>
  <PresentationFormat>Custom</PresentationFormat>
  <Paragraphs>25</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Arimo</vt:lpstr>
      <vt:lpstr>Berlin Sans FB</vt:lpstr>
      <vt:lpstr>Calibri</vt:lpstr>
      <vt:lpstr>Calibri Light</vt:lpstr>
      <vt:lpstr>Cooper Black</vt:lpstr>
      <vt:lpstr>Londrina Solid Regular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Abhay Inamdar</dc:creator>
  <cp:lastModifiedBy>Sanika Inamdar</cp:lastModifiedBy>
  <cp:revision>5</cp:revision>
  <dcterms:created xsi:type="dcterms:W3CDTF">2021-07-13T07:47:50Z</dcterms:created>
  <dcterms:modified xsi:type="dcterms:W3CDTF">2021-12-07T13:36:50Z</dcterms:modified>
</cp:coreProperties>
</file>